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57" r:id="rId5"/>
    <p:sldId id="258" r:id="rId6"/>
    <p:sldId id="260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481"/>
    <a:srgbClr val="FCF682"/>
    <a:srgbClr val="25941C"/>
    <a:srgbClr val="6D9F69"/>
    <a:srgbClr val="67A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9794-9EFE-B71D-FE62-3C83CB96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416614" y="2590783"/>
            <a:ext cx="143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937808" y="4367149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346141" y="5328900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4454B-B313-699D-F511-38F837BCF42A}"/>
              </a:ext>
            </a:extLst>
          </p:cNvPr>
          <p:cNvCxnSpPr>
            <a:cxnSpLocks/>
          </p:cNvCxnSpPr>
          <p:nvPr/>
        </p:nvCxnSpPr>
        <p:spPr>
          <a:xfrm flipH="1">
            <a:off x="5515708" y="4577293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5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F6454-F76C-3CC9-DE30-EA2B1251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7" t="8052" r="3077" b="4568"/>
          <a:stretch/>
        </p:blipFill>
        <p:spPr>
          <a:xfrm>
            <a:off x="1378217" y="527587"/>
            <a:ext cx="3857600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1AF04-991C-8936-C754-2754AF50F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3607" b="6609"/>
          <a:stretch/>
        </p:blipFill>
        <p:spPr>
          <a:xfrm>
            <a:off x="5279780" y="527587"/>
            <a:ext cx="5086349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54E62-FB5F-5375-C30F-18DF18F77AE6}"/>
              </a:ext>
            </a:extLst>
          </p:cNvPr>
          <p:cNvSpPr txBox="1"/>
          <p:nvPr/>
        </p:nvSpPr>
        <p:spPr>
          <a:xfrm>
            <a:off x="1389189" y="527587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EAF3-984B-67D9-DA9E-46B3544A0439}"/>
              </a:ext>
            </a:extLst>
          </p:cNvPr>
          <p:cNvSpPr txBox="1"/>
          <p:nvPr/>
        </p:nvSpPr>
        <p:spPr>
          <a:xfrm>
            <a:off x="5279780" y="531931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09619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BA1A3-44AC-1BD1-8E87-82981ABC4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D670A1-51B7-2932-7AF3-9AED8FF4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3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3767A1-12B0-E6C4-4DEB-E4B8D31D4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FCB36-2BA8-8F8B-F0EB-77B8AA602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7525E-1580-DA5D-54C8-452DE65C78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4585047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C3836-60A3-5C0B-7843-068ED8EE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/>
          <a:stretch/>
        </p:blipFill>
        <p:spPr>
          <a:xfrm>
            <a:off x="4584905" y="2879478"/>
            <a:ext cx="320082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0CE53-0AA3-D651-9FB9-F90D5B5C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55C44-3898-A920-D9EE-FFB98260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F49-C2CA-450B-9E81-EBD0973A6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581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4A95DF-DC0B-1735-773B-6D25569E1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0"/>
            <a:ext cx="969798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34EAFD-AA22-EAA1-8807-2B61BAF9459C}"/>
              </a:ext>
            </a:extLst>
          </p:cNvPr>
          <p:cNvSpPr/>
          <p:nvPr/>
        </p:nvSpPr>
        <p:spPr>
          <a:xfrm>
            <a:off x="8207829" y="3135086"/>
            <a:ext cx="359228" cy="293914"/>
          </a:xfrm>
          <a:prstGeom prst="rect">
            <a:avLst/>
          </a:prstGeom>
          <a:solidFill>
            <a:srgbClr val="2594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CC66C-7620-4D25-F6D4-5AC4DAD9E449}"/>
              </a:ext>
            </a:extLst>
          </p:cNvPr>
          <p:cNvSpPr/>
          <p:nvPr/>
        </p:nvSpPr>
        <p:spPr>
          <a:xfrm>
            <a:off x="8207829" y="3494315"/>
            <a:ext cx="359228" cy="293914"/>
          </a:xfrm>
          <a:prstGeom prst="rect">
            <a:avLst/>
          </a:prstGeom>
          <a:solidFill>
            <a:srgbClr val="FDF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E00F6-2539-C58B-3FB7-81C1DE544C75}"/>
              </a:ext>
            </a:extLst>
          </p:cNvPr>
          <p:cNvSpPr/>
          <p:nvPr/>
        </p:nvSpPr>
        <p:spPr>
          <a:xfrm>
            <a:off x="8207829" y="3853544"/>
            <a:ext cx="359228" cy="293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619A9D5-57BE-DC66-C244-1EC68977083C}"/>
              </a:ext>
            </a:extLst>
          </p:cNvPr>
          <p:cNvSpPr/>
          <p:nvPr/>
        </p:nvSpPr>
        <p:spPr>
          <a:xfrm>
            <a:off x="8318863" y="4283526"/>
            <a:ext cx="137160" cy="1371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2E303-A3C7-EE42-4D34-367C933C72B0}"/>
              </a:ext>
            </a:extLst>
          </p:cNvPr>
          <p:cNvSpPr txBox="1"/>
          <p:nvPr/>
        </p:nvSpPr>
        <p:spPr>
          <a:xfrm>
            <a:off x="8605156" y="3124200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Protected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BF491-E350-5D66-5455-FDFC8FABBE17}"/>
              </a:ext>
            </a:extLst>
          </p:cNvPr>
          <p:cNvSpPr txBox="1"/>
          <p:nvPr/>
        </p:nvSpPr>
        <p:spPr>
          <a:xfrm>
            <a:off x="8605156" y="3480452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SINAC 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7D063-455D-8EDF-AE3B-544FED1A2F1B}"/>
              </a:ext>
            </a:extLst>
          </p:cNvPr>
          <p:cNvSpPr txBox="1"/>
          <p:nvPr/>
        </p:nvSpPr>
        <p:spPr>
          <a:xfrm>
            <a:off x="8605156" y="3853544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Least cost path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39834-62D6-7BB6-EDDD-37CDBC493590}"/>
              </a:ext>
            </a:extLst>
          </p:cNvPr>
          <p:cNvSpPr txBox="1"/>
          <p:nvPr/>
        </p:nvSpPr>
        <p:spPr>
          <a:xfrm>
            <a:off x="8605156" y="4198217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27076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EA7E0-FA80-4A91-5629-0DFEB94D4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0"/>
            <a:ext cx="2286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E693D-3071-213D-D5C0-0D43BA9E7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0"/>
            <a:ext cx="2286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7A4F-5DD1-2C0F-8718-6B65D5A91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2286000"/>
            <a:ext cx="2286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B1B67-1BA9-44B5-8247-9D5EF54C4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4572000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2D2E0-7EDF-9255-8433-225FD1246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2286001"/>
            <a:ext cx="2286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A61FD9-3816-9A51-81F0-6D91D7781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23" y="0"/>
            <a:ext cx="2286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CFD6F4-9BE2-9BFE-2EC3-673FEFEE2C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4572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5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62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22</cp:revision>
  <dcterms:created xsi:type="dcterms:W3CDTF">2023-11-10T22:51:12Z</dcterms:created>
  <dcterms:modified xsi:type="dcterms:W3CDTF">2024-03-27T16:35:49Z</dcterms:modified>
</cp:coreProperties>
</file>